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gif>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21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22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21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21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21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21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21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22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23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5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5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Relationship Id="rId7" Type="http://schemas.openxmlformats.org/officeDocument/2006/relationships/image" Target="../media/image25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4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5.png"/><Relationship Id="rId7" Type="http://schemas.openxmlformats.org/officeDocument/2006/relationships/image" Target="../media/image30.png"/><Relationship Id="rId8" Type="http://schemas.openxmlformats.org/officeDocument/2006/relationships/image" Target="../media/image29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31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2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image" Target="../media/image34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Relationship Id="rId3" Type="http://schemas.openxmlformats.org/officeDocument/2006/relationships/image" Target="../media/image35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6.png"/><Relationship Id="rId3" Type="http://schemas.openxmlformats.org/officeDocument/2006/relationships/image" Target="../media/image7.jpe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Relationship Id="rId4" Type="http://schemas.openxmlformats.org/officeDocument/2006/relationships/image" Target="../media/image8.png"/><Relationship Id="rId5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Relationship Id="rId3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Logo.png" descr="Log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02159" y="2244263"/>
            <a:ext cx="7673507" cy="3488249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Matteo Alberici"/>
          <p:cNvSpPr txBox="1"/>
          <p:nvPr/>
        </p:nvSpPr>
        <p:spPr>
          <a:xfrm>
            <a:off x="982210" y="8462473"/>
            <a:ext cx="4530848" cy="523086"/>
          </a:xfrm>
          <a:prstGeom prst="rect">
            <a:avLst/>
          </a:prstGeom>
          <a:blipFill>
            <a:blip r:embed="rId3">
              <a:alphaModFix amt="80266"/>
            </a:blip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 Matteo Alberici</a:t>
            </a:r>
          </a:p>
        </p:txBody>
      </p:sp>
      <p:sp>
        <p:nvSpPr>
          <p:cNvPr id="121" name="Software Atelier 1"/>
          <p:cNvSpPr txBox="1"/>
          <p:nvPr/>
        </p:nvSpPr>
        <p:spPr>
          <a:xfrm>
            <a:off x="7457875" y="8462473"/>
            <a:ext cx="4736783" cy="523086"/>
          </a:xfrm>
          <a:prstGeom prst="rect">
            <a:avLst/>
          </a:prstGeom>
          <a:blipFill>
            <a:blip r:embed="rId4">
              <a:alphaModFix amt="80266"/>
            </a:blip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2800"/>
            </a:lvl1pPr>
          </a:lstStyle>
          <a:p>
            <a:pPr/>
            <a:r>
              <a:t>Software Atelier 1</a:t>
            </a:r>
          </a:p>
        </p:txBody>
      </p:sp>
      <p:sp>
        <p:nvSpPr>
          <p:cNvPr id="122" name="1995"/>
          <p:cNvSpPr txBox="1"/>
          <p:nvPr/>
        </p:nvSpPr>
        <p:spPr>
          <a:xfrm>
            <a:off x="6049822" y="5339157"/>
            <a:ext cx="905156" cy="52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800">
                <a:solidFill>
                  <a:srgbClr val="FFFFFF"/>
                </a:solidFill>
              </a:defRPr>
            </a:lvl1pPr>
          </a:lstStyle>
          <a:p>
            <a:pPr/>
            <a:r>
              <a:t>1995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FireRed_LeafGreen_Red.png" descr="FireRed_LeafGreen_R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7615" y="2256174"/>
            <a:ext cx="2062103" cy="4436396"/>
          </a:xfrm>
          <a:prstGeom prst="rect">
            <a:avLst/>
          </a:prstGeom>
          <a:ln w="12700">
            <a:miter lim="400000"/>
          </a:ln>
        </p:spPr>
      </p:pic>
      <p:sp>
        <p:nvSpPr>
          <p:cNvPr id="160" name="Trainer"/>
          <p:cNvSpPr txBox="1"/>
          <p:nvPr/>
        </p:nvSpPr>
        <p:spPr>
          <a:xfrm>
            <a:off x="2116006" y="6813737"/>
            <a:ext cx="111892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Trainer</a:t>
            </a:r>
          </a:p>
        </p:txBody>
      </p:sp>
      <p:pic>
        <p:nvPicPr>
          <p:cNvPr id="161" name=")_badges.png" descr=")_badge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35551" y="468841"/>
            <a:ext cx="3800088" cy="2825982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Badges"/>
          <p:cNvSpPr txBox="1"/>
          <p:nvPr/>
        </p:nvSpPr>
        <p:spPr>
          <a:xfrm>
            <a:off x="8528128" y="3058770"/>
            <a:ext cx="121493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Badges</a:t>
            </a:r>
          </a:p>
        </p:txBody>
      </p:sp>
      <p:pic>
        <p:nvPicPr>
          <p:cNvPr id="163" name=")_pokemon_league.png" descr=")_pokemon_leagu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408061" y="4369115"/>
            <a:ext cx="5455067" cy="3056152"/>
          </a:xfrm>
          <a:prstGeom prst="rect">
            <a:avLst/>
          </a:prstGeom>
          <a:ln w="12700">
            <a:miter lim="400000"/>
          </a:ln>
        </p:spPr>
      </p:pic>
      <p:sp>
        <p:nvSpPr>
          <p:cNvPr id="164" name="Pokemon League"/>
          <p:cNvSpPr txBox="1"/>
          <p:nvPr/>
        </p:nvSpPr>
        <p:spPr>
          <a:xfrm>
            <a:off x="7808495" y="7605370"/>
            <a:ext cx="265420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Pokemon League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RAPHIC EVOLUTION"/>
          <p:cNvSpPr txBox="1"/>
          <p:nvPr/>
        </p:nvSpPr>
        <p:spPr>
          <a:xfrm>
            <a:off x="0" y="7693447"/>
            <a:ext cx="13004801" cy="721497"/>
          </a:xfrm>
          <a:prstGeom prst="rect">
            <a:avLst/>
          </a:prstGeom>
          <a:blipFill>
            <a:blip r:embed="rId2">
              <a:alphaModFix amt="80266"/>
            </a:blip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100"/>
            </a:lvl1pPr>
          </a:lstStyle>
          <a:p>
            <a:pPr/>
            <a:r>
              <a:t>GRAPHIC EVOLUTION</a:t>
            </a:r>
          </a:p>
        </p:txBody>
      </p:sp>
      <p:pic>
        <p:nvPicPr>
          <p:cNvPr id="167" name="graphic_evolution.png" descr="graphic_evoluti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1219200"/>
            <a:ext cx="13004800" cy="7315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original_gameboy.png" descr="original_gamebo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60994" y="4839885"/>
            <a:ext cx="3184412" cy="3861947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01600" dist="63787" dir="5400000">
              <a:srgbClr val="000000"/>
            </a:outerShdw>
          </a:effectLst>
        </p:spPr>
      </p:pic>
      <p:pic>
        <p:nvPicPr>
          <p:cNvPr id="170" name="pokemon_green.png" descr="pokemon_gree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91913" y="377862"/>
            <a:ext cx="2841306" cy="3557315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01600" dist="63500" dir="5400000">
              <a:srgbClr val="000000"/>
            </a:outerShdw>
          </a:effectLst>
        </p:spPr>
      </p:pic>
      <p:pic>
        <p:nvPicPr>
          <p:cNvPr id="171" name="pokemon_red.png" descr="pokemon_re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582264" y="377862"/>
            <a:ext cx="2796632" cy="3557315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01600" dist="68341" dir="5400000">
              <a:srgbClr val="000000"/>
            </a:outerShdw>
          </a:effectLst>
        </p:spPr>
      </p:pic>
      <p:sp>
        <p:nvSpPr>
          <p:cNvPr id="172" name="Line"/>
          <p:cNvSpPr/>
          <p:nvPr/>
        </p:nvSpPr>
        <p:spPr>
          <a:xfrm>
            <a:off x="8980579" y="4951632"/>
            <a:ext cx="1" cy="2281068"/>
          </a:xfrm>
          <a:prstGeom prst="lin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3" name="Line"/>
          <p:cNvSpPr/>
          <p:nvPr/>
        </p:nvSpPr>
        <p:spPr>
          <a:xfrm flipH="1">
            <a:off x="7912611" y="7200900"/>
            <a:ext cx="1066289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4" name="Line"/>
          <p:cNvSpPr/>
          <p:nvPr/>
        </p:nvSpPr>
        <p:spPr>
          <a:xfrm flipH="1">
            <a:off x="4012566" y="4959252"/>
            <a:ext cx="1" cy="2265828"/>
          </a:xfrm>
          <a:prstGeom prst="lin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5" name="Line"/>
          <p:cNvSpPr/>
          <p:nvPr/>
        </p:nvSpPr>
        <p:spPr>
          <a:xfrm>
            <a:off x="3987800" y="7188200"/>
            <a:ext cx="944165" cy="0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6" name="Gameboy"/>
          <p:cNvSpPr txBox="1"/>
          <p:nvPr/>
        </p:nvSpPr>
        <p:spPr>
          <a:xfrm>
            <a:off x="5751220" y="8888070"/>
            <a:ext cx="150236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Gameboy</a:t>
            </a:r>
          </a:p>
        </p:txBody>
      </p:sp>
      <p:sp>
        <p:nvSpPr>
          <p:cNvPr id="177" name="Pokemon Red"/>
          <p:cNvSpPr txBox="1"/>
          <p:nvPr/>
        </p:nvSpPr>
        <p:spPr>
          <a:xfrm>
            <a:off x="7899149" y="4216685"/>
            <a:ext cx="2162862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Pokemon Red</a:t>
            </a:r>
          </a:p>
        </p:txBody>
      </p:sp>
      <p:sp>
        <p:nvSpPr>
          <p:cNvPr id="178" name="Pokemon Green"/>
          <p:cNvSpPr txBox="1"/>
          <p:nvPr/>
        </p:nvSpPr>
        <p:spPr>
          <a:xfrm>
            <a:off x="2784221" y="4216685"/>
            <a:ext cx="2456689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Pokemon Green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Screenshot 2019-11-23 at 15.43.59.png" descr="Screenshot 2019-11-23 at 15.43.59.png"/>
          <p:cNvPicPr>
            <a:picLocks noChangeAspect="1"/>
          </p:cNvPicPr>
          <p:nvPr/>
        </p:nvPicPr>
        <p:blipFill>
          <a:blip r:embed="rId2">
            <a:extLst/>
          </a:blip>
          <a:srcRect l="8087" t="0" r="8087" b="0"/>
          <a:stretch>
            <a:fillRect/>
          </a:stretch>
        </p:blipFill>
        <p:spPr>
          <a:xfrm>
            <a:off x="-38418" y="-1"/>
            <a:ext cx="13081636" cy="975360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Pokemon Red, 1996"/>
          <p:cNvSpPr txBox="1"/>
          <p:nvPr/>
        </p:nvSpPr>
        <p:spPr>
          <a:xfrm>
            <a:off x="5568917" y="8218380"/>
            <a:ext cx="6191284" cy="721497"/>
          </a:xfrm>
          <a:prstGeom prst="rect">
            <a:avLst/>
          </a:prstGeom>
          <a:blipFill>
            <a:blip r:embed="rId3">
              <a:alphaModFix amt="80266"/>
            </a:blip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100"/>
            </a:lvl1pPr>
          </a:lstStyle>
          <a:p>
            <a:pPr/>
            <a:r>
              <a:t>Pokemon Red, 1996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prite_1996.png" descr="sprite_199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2524" y="1218208"/>
            <a:ext cx="1513721" cy="1729326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1996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prite_1996.png" descr="sprite_199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2524" y="1218208"/>
            <a:ext cx="1513721" cy="172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sprite_2002.png" descr="sprite_200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71954" y="925010"/>
            <a:ext cx="1679642" cy="2239521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Ruby…"/>
          <p:cNvSpPr txBox="1"/>
          <p:nvPr/>
        </p:nvSpPr>
        <p:spPr>
          <a:xfrm>
            <a:off x="4882006" y="3039720"/>
            <a:ext cx="85953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Ruby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2002</a:t>
            </a:r>
          </a:p>
        </p:txBody>
      </p:sp>
      <p:sp>
        <p:nvSpPr>
          <p:cNvPr id="189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1996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sprite_1996.png" descr="sprite_199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2524" y="1218208"/>
            <a:ext cx="1513721" cy="172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sprite_2004.png" descr="sprite_20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30605" y="891112"/>
            <a:ext cx="1787637" cy="2383517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1996</a:t>
            </a:r>
          </a:p>
        </p:txBody>
      </p:sp>
      <p:pic>
        <p:nvPicPr>
          <p:cNvPr id="194" name="sprite_2002.png" descr="sprite_200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471954" y="925010"/>
            <a:ext cx="1679642" cy="2239521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Ruby…"/>
          <p:cNvSpPr txBox="1"/>
          <p:nvPr/>
        </p:nvSpPr>
        <p:spPr>
          <a:xfrm>
            <a:off x="4882006" y="3039720"/>
            <a:ext cx="85953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Ruby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2002</a:t>
            </a:r>
          </a:p>
        </p:txBody>
      </p:sp>
      <p:sp>
        <p:nvSpPr>
          <p:cNvPr id="196" name="Leaf Green…"/>
          <p:cNvSpPr txBox="1"/>
          <p:nvPr/>
        </p:nvSpPr>
        <p:spPr>
          <a:xfrm>
            <a:off x="6671288" y="3039720"/>
            <a:ext cx="1706271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EFFFF"/>
                </a:solidFill>
              </a:defRPr>
            </a:pPr>
            <a:r>
              <a:t>Leaf Green</a:t>
            </a:r>
          </a:p>
          <a:p>
            <a:pPr>
              <a:defRPr>
                <a:solidFill>
                  <a:srgbClr val="FEFFFF"/>
                </a:solidFill>
              </a:defRPr>
            </a:pPr>
            <a:r>
              <a:t>2004</a:t>
            </a:r>
          </a:p>
        </p:txBody>
      </p:sp>
      <p:sp>
        <p:nvSpPr>
          <p:cNvPr id="197" name="Ruby…"/>
          <p:cNvSpPr txBox="1"/>
          <p:nvPr/>
        </p:nvSpPr>
        <p:spPr>
          <a:xfrm>
            <a:off x="4882006" y="3039720"/>
            <a:ext cx="85953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Ruby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2002</a:t>
            </a:r>
          </a:p>
        </p:txBody>
      </p:sp>
      <p:sp>
        <p:nvSpPr>
          <p:cNvPr id="198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1996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sprite_1996.png" descr="sprite_199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2524" y="1218208"/>
            <a:ext cx="1513721" cy="172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1" name="sprite_2004.png" descr="sprite_20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30605" y="891112"/>
            <a:ext cx="1787637" cy="238351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sprite_2006.png" descr="sprite_200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843254" y="493344"/>
            <a:ext cx="2365240" cy="3153653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1996</a:t>
            </a:r>
          </a:p>
        </p:txBody>
      </p:sp>
      <p:pic>
        <p:nvPicPr>
          <p:cNvPr id="204" name="sprite_2002.png" descr="sprite_200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471954" y="925010"/>
            <a:ext cx="1679642" cy="2239521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Leaf Green…"/>
          <p:cNvSpPr txBox="1"/>
          <p:nvPr/>
        </p:nvSpPr>
        <p:spPr>
          <a:xfrm>
            <a:off x="6671288" y="3039720"/>
            <a:ext cx="1706271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Leaf Green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2004</a:t>
            </a:r>
          </a:p>
        </p:txBody>
      </p:sp>
      <p:sp>
        <p:nvSpPr>
          <p:cNvPr id="206" name="Ruby…"/>
          <p:cNvSpPr txBox="1"/>
          <p:nvPr/>
        </p:nvSpPr>
        <p:spPr>
          <a:xfrm>
            <a:off x="4882006" y="3039720"/>
            <a:ext cx="85953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Ruby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2002</a:t>
            </a:r>
          </a:p>
        </p:txBody>
      </p:sp>
      <p:sp>
        <p:nvSpPr>
          <p:cNvPr id="207" name="Pearl…"/>
          <p:cNvSpPr txBox="1"/>
          <p:nvPr/>
        </p:nvSpPr>
        <p:spPr>
          <a:xfrm>
            <a:off x="9593515" y="3039720"/>
            <a:ext cx="86471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Pearl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2006</a:t>
            </a:r>
          </a:p>
        </p:txBody>
      </p:sp>
      <p:sp>
        <p:nvSpPr>
          <p:cNvPr id="208" name="Leaf Green…"/>
          <p:cNvSpPr txBox="1"/>
          <p:nvPr/>
        </p:nvSpPr>
        <p:spPr>
          <a:xfrm>
            <a:off x="6671288" y="3039720"/>
            <a:ext cx="1706271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EFFFF"/>
                </a:solidFill>
              </a:defRPr>
            </a:pPr>
            <a:r>
              <a:t>Leaf Green</a:t>
            </a:r>
          </a:p>
          <a:p>
            <a:pPr>
              <a:defRPr>
                <a:solidFill>
                  <a:srgbClr val="FEFFFF"/>
                </a:solidFill>
              </a:defRPr>
            </a:pPr>
            <a:r>
              <a:t>2004</a:t>
            </a:r>
          </a:p>
        </p:txBody>
      </p:sp>
      <p:sp>
        <p:nvSpPr>
          <p:cNvPr id="209" name="Ruby…"/>
          <p:cNvSpPr txBox="1"/>
          <p:nvPr/>
        </p:nvSpPr>
        <p:spPr>
          <a:xfrm>
            <a:off x="4882006" y="3039720"/>
            <a:ext cx="85953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Ruby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2002</a:t>
            </a:r>
          </a:p>
        </p:txBody>
      </p:sp>
      <p:sp>
        <p:nvSpPr>
          <p:cNvPr id="210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1996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sprite_1996.png" descr="sprite_199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2524" y="1218208"/>
            <a:ext cx="1513721" cy="172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3" name="sprite_2004.png" descr="sprite_20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30605" y="891112"/>
            <a:ext cx="1787637" cy="238351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sprite_2006.png" descr="sprite_200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843254" y="493344"/>
            <a:ext cx="2365240" cy="31536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sprite_2009.png" descr="sprite_2009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09739" y="5067844"/>
            <a:ext cx="2519291" cy="3359055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1996</a:t>
            </a:r>
          </a:p>
        </p:txBody>
      </p:sp>
      <p:pic>
        <p:nvPicPr>
          <p:cNvPr id="217" name="sprite_2002.png" descr="sprite_2002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471954" y="925010"/>
            <a:ext cx="1679642" cy="2239521"/>
          </a:xfrm>
          <a:prstGeom prst="rect">
            <a:avLst/>
          </a:prstGeom>
          <a:ln w="12700">
            <a:miter lim="400000"/>
          </a:ln>
        </p:spPr>
      </p:pic>
      <p:sp>
        <p:nvSpPr>
          <p:cNvPr id="218" name="Leaf Green…"/>
          <p:cNvSpPr txBox="1"/>
          <p:nvPr/>
        </p:nvSpPr>
        <p:spPr>
          <a:xfrm>
            <a:off x="6671288" y="3039720"/>
            <a:ext cx="1706271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Leaf Green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2004</a:t>
            </a:r>
          </a:p>
        </p:txBody>
      </p:sp>
      <p:sp>
        <p:nvSpPr>
          <p:cNvPr id="219" name="Ruby…"/>
          <p:cNvSpPr txBox="1"/>
          <p:nvPr/>
        </p:nvSpPr>
        <p:spPr>
          <a:xfrm>
            <a:off x="4882006" y="3039720"/>
            <a:ext cx="85953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Ruby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2002</a:t>
            </a:r>
          </a:p>
        </p:txBody>
      </p:sp>
      <p:sp>
        <p:nvSpPr>
          <p:cNvPr id="220" name="Pearl…"/>
          <p:cNvSpPr txBox="1"/>
          <p:nvPr/>
        </p:nvSpPr>
        <p:spPr>
          <a:xfrm>
            <a:off x="9593515" y="3039720"/>
            <a:ext cx="86471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Pearl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2006</a:t>
            </a:r>
          </a:p>
        </p:txBody>
      </p:sp>
      <p:sp>
        <p:nvSpPr>
          <p:cNvPr id="221" name="Soul Silver…"/>
          <p:cNvSpPr txBox="1"/>
          <p:nvPr/>
        </p:nvSpPr>
        <p:spPr>
          <a:xfrm>
            <a:off x="2144595" y="7814920"/>
            <a:ext cx="1649579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Soul Silver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2009</a:t>
            </a:r>
          </a:p>
        </p:txBody>
      </p:sp>
      <p:sp>
        <p:nvSpPr>
          <p:cNvPr id="222" name="Pearl…"/>
          <p:cNvSpPr txBox="1"/>
          <p:nvPr/>
        </p:nvSpPr>
        <p:spPr>
          <a:xfrm>
            <a:off x="9593515" y="3039720"/>
            <a:ext cx="86471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Pearl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2006</a:t>
            </a:r>
          </a:p>
        </p:txBody>
      </p:sp>
      <p:sp>
        <p:nvSpPr>
          <p:cNvPr id="223" name="Leaf Green…"/>
          <p:cNvSpPr txBox="1"/>
          <p:nvPr/>
        </p:nvSpPr>
        <p:spPr>
          <a:xfrm>
            <a:off x="6671288" y="3039720"/>
            <a:ext cx="1706271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EFFFF"/>
                </a:solidFill>
              </a:defRPr>
            </a:pPr>
            <a:r>
              <a:t>Leaf Green</a:t>
            </a:r>
          </a:p>
          <a:p>
            <a:pPr>
              <a:defRPr>
                <a:solidFill>
                  <a:srgbClr val="FEFFFF"/>
                </a:solidFill>
              </a:defRPr>
            </a:pPr>
            <a:r>
              <a:t>2004</a:t>
            </a:r>
          </a:p>
        </p:txBody>
      </p:sp>
      <p:sp>
        <p:nvSpPr>
          <p:cNvPr id="224" name="Ruby…"/>
          <p:cNvSpPr txBox="1"/>
          <p:nvPr/>
        </p:nvSpPr>
        <p:spPr>
          <a:xfrm>
            <a:off x="4882006" y="3039720"/>
            <a:ext cx="85953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Ruby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2002</a:t>
            </a:r>
          </a:p>
        </p:txBody>
      </p:sp>
      <p:sp>
        <p:nvSpPr>
          <p:cNvPr id="225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1996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sprite_1996.png" descr="sprite_199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2524" y="1218208"/>
            <a:ext cx="1513721" cy="172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sprite_2004.png" descr="sprite_20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30605" y="891112"/>
            <a:ext cx="1787637" cy="2383517"/>
          </a:xfrm>
          <a:prstGeom prst="rect">
            <a:avLst/>
          </a:prstGeom>
          <a:ln w="12700">
            <a:miter lim="400000"/>
          </a:ln>
        </p:spPr>
      </p:pic>
      <p:pic>
        <p:nvPicPr>
          <p:cNvPr id="229" name="sprite_2006.png" descr="sprite_200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843254" y="493344"/>
            <a:ext cx="2365240" cy="31536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sprite_2009.png" descr="sprite_2009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09739" y="5067844"/>
            <a:ext cx="2519291" cy="3359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sprite_2013.png" descr="sprite_201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705382" y="5268264"/>
            <a:ext cx="1212786" cy="2958215"/>
          </a:xfrm>
          <a:prstGeom prst="rect">
            <a:avLst/>
          </a:prstGeom>
          <a:ln w="12700">
            <a:miter lim="400000"/>
          </a:ln>
        </p:spPr>
      </p:pic>
      <p:sp>
        <p:nvSpPr>
          <p:cNvPr id="232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1996</a:t>
            </a:r>
          </a:p>
        </p:txBody>
      </p:sp>
      <p:pic>
        <p:nvPicPr>
          <p:cNvPr id="233" name="sprite_2002.png" descr="sprite_2002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471954" y="925010"/>
            <a:ext cx="1679642" cy="2239521"/>
          </a:xfrm>
          <a:prstGeom prst="rect">
            <a:avLst/>
          </a:prstGeom>
          <a:ln w="12700">
            <a:miter lim="400000"/>
          </a:ln>
        </p:spPr>
      </p:pic>
      <p:sp>
        <p:nvSpPr>
          <p:cNvPr id="234" name="Leaf Green…"/>
          <p:cNvSpPr txBox="1"/>
          <p:nvPr/>
        </p:nvSpPr>
        <p:spPr>
          <a:xfrm>
            <a:off x="6671288" y="3039720"/>
            <a:ext cx="1706271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Leaf Green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2004</a:t>
            </a:r>
          </a:p>
        </p:txBody>
      </p:sp>
      <p:sp>
        <p:nvSpPr>
          <p:cNvPr id="235" name="Ruby…"/>
          <p:cNvSpPr txBox="1"/>
          <p:nvPr/>
        </p:nvSpPr>
        <p:spPr>
          <a:xfrm>
            <a:off x="4882006" y="3039720"/>
            <a:ext cx="85953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Ruby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2002</a:t>
            </a:r>
          </a:p>
        </p:txBody>
      </p:sp>
      <p:sp>
        <p:nvSpPr>
          <p:cNvPr id="236" name="Pearl…"/>
          <p:cNvSpPr txBox="1"/>
          <p:nvPr/>
        </p:nvSpPr>
        <p:spPr>
          <a:xfrm>
            <a:off x="9593515" y="3039720"/>
            <a:ext cx="86471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Pearl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2006</a:t>
            </a:r>
          </a:p>
        </p:txBody>
      </p:sp>
      <p:sp>
        <p:nvSpPr>
          <p:cNvPr id="237" name="Soul Silver…"/>
          <p:cNvSpPr txBox="1"/>
          <p:nvPr/>
        </p:nvSpPr>
        <p:spPr>
          <a:xfrm>
            <a:off x="2144595" y="7814920"/>
            <a:ext cx="1649579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0B02BE"/>
                </a:solidFill>
              </a:defRPr>
            </a:pPr>
            <a:r>
              <a:t>Soul Silver</a:t>
            </a:r>
          </a:p>
          <a:p>
            <a:pPr>
              <a:defRPr>
                <a:solidFill>
                  <a:srgbClr val="0B02BE"/>
                </a:solidFill>
              </a:defRPr>
            </a:pPr>
            <a:r>
              <a:t>2009</a:t>
            </a:r>
          </a:p>
        </p:txBody>
      </p:sp>
      <p:sp>
        <p:nvSpPr>
          <p:cNvPr id="238" name="Y…"/>
          <p:cNvSpPr txBox="1"/>
          <p:nvPr/>
        </p:nvSpPr>
        <p:spPr>
          <a:xfrm>
            <a:off x="4913665" y="7814920"/>
            <a:ext cx="792176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Y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2013</a:t>
            </a:r>
          </a:p>
        </p:txBody>
      </p:sp>
      <p:sp>
        <p:nvSpPr>
          <p:cNvPr id="239" name="Soul Silver…"/>
          <p:cNvSpPr txBox="1"/>
          <p:nvPr/>
        </p:nvSpPr>
        <p:spPr>
          <a:xfrm>
            <a:off x="2144595" y="7814920"/>
            <a:ext cx="1649579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Soul Silver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2009</a:t>
            </a:r>
          </a:p>
        </p:txBody>
      </p:sp>
      <p:sp>
        <p:nvSpPr>
          <p:cNvPr id="240" name="Pearl…"/>
          <p:cNvSpPr txBox="1"/>
          <p:nvPr/>
        </p:nvSpPr>
        <p:spPr>
          <a:xfrm>
            <a:off x="9593515" y="3039720"/>
            <a:ext cx="86471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Pearl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2006</a:t>
            </a:r>
          </a:p>
        </p:txBody>
      </p:sp>
      <p:sp>
        <p:nvSpPr>
          <p:cNvPr id="241" name="Leaf Green…"/>
          <p:cNvSpPr txBox="1"/>
          <p:nvPr/>
        </p:nvSpPr>
        <p:spPr>
          <a:xfrm>
            <a:off x="6671288" y="3039720"/>
            <a:ext cx="1706271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EFFFF"/>
                </a:solidFill>
              </a:defRPr>
            </a:pPr>
            <a:r>
              <a:t>Leaf Green</a:t>
            </a:r>
          </a:p>
          <a:p>
            <a:pPr>
              <a:defRPr>
                <a:solidFill>
                  <a:srgbClr val="FEFFFF"/>
                </a:solidFill>
              </a:defRPr>
            </a:pPr>
            <a:r>
              <a:t>2004</a:t>
            </a:r>
          </a:p>
        </p:txBody>
      </p:sp>
      <p:sp>
        <p:nvSpPr>
          <p:cNvPr id="242" name="Ruby…"/>
          <p:cNvSpPr txBox="1"/>
          <p:nvPr/>
        </p:nvSpPr>
        <p:spPr>
          <a:xfrm>
            <a:off x="4882006" y="3039720"/>
            <a:ext cx="85953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Ruby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2002</a:t>
            </a:r>
          </a:p>
        </p:txBody>
      </p:sp>
      <p:sp>
        <p:nvSpPr>
          <p:cNvPr id="243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1996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amefreak.jpg" descr="gamefreak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503257"/>
            <a:ext cx="13004800" cy="7216537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HISTORY"/>
          <p:cNvSpPr txBox="1"/>
          <p:nvPr/>
        </p:nvSpPr>
        <p:spPr>
          <a:xfrm>
            <a:off x="0" y="7058447"/>
            <a:ext cx="13004801" cy="721497"/>
          </a:xfrm>
          <a:prstGeom prst="rect">
            <a:avLst/>
          </a:prstGeom>
          <a:blipFill>
            <a:blip r:embed="rId3">
              <a:alphaModFix amt="80266"/>
            </a:blip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100"/>
            </a:lvl1pPr>
          </a:lstStyle>
          <a:p>
            <a:pPr/>
            <a:r>
              <a:t>HISTORY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sprite_1996.png" descr="sprite_199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2524" y="1218208"/>
            <a:ext cx="1513721" cy="172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6" name="sprite_2004.png" descr="sprite_20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30605" y="891112"/>
            <a:ext cx="1787637" cy="2383517"/>
          </a:xfrm>
          <a:prstGeom prst="rect">
            <a:avLst/>
          </a:prstGeom>
          <a:ln w="12700">
            <a:miter lim="400000"/>
          </a:ln>
        </p:spPr>
      </p:pic>
      <p:pic>
        <p:nvPicPr>
          <p:cNvPr id="247" name="sprite_2006.png" descr="sprite_200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843254" y="493344"/>
            <a:ext cx="2365240" cy="31536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sprite_2009.png" descr="sprite_2009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09739" y="5067844"/>
            <a:ext cx="2519291" cy="3359055"/>
          </a:xfrm>
          <a:prstGeom prst="rect">
            <a:avLst/>
          </a:prstGeom>
          <a:ln w="12700">
            <a:miter lim="400000"/>
          </a:ln>
        </p:spPr>
      </p:pic>
      <p:sp>
        <p:nvSpPr>
          <p:cNvPr id="249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1996</a:t>
            </a:r>
          </a:p>
        </p:txBody>
      </p:sp>
      <p:pic>
        <p:nvPicPr>
          <p:cNvPr id="250" name="sprite_2002.png" descr="sprite_2002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471954" y="925010"/>
            <a:ext cx="1679642" cy="2239521"/>
          </a:xfrm>
          <a:prstGeom prst="rect">
            <a:avLst/>
          </a:prstGeom>
          <a:ln w="12700">
            <a:miter lim="400000"/>
          </a:ln>
        </p:spPr>
      </p:pic>
      <p:sp>
        <p:nvSpPr>
          <p:cNvPr id="251" name="Leaf Green…"/>
          <p:cNvSpPr txBox="1"/>
          <p:nvPr/>
        </p:nvSpPr>
        <p:spPr>
          <a:xfrm>
            <a:off x="6671288" y="3039720"/>
            <a:ext cx="1706271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Leaf Green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2004</a:t>
            </a:r>
          </a:p>
        </p:txBody>
      </p:sp>
      <p:sp>
        <p:nvSpPr>
          <p:cNvPr id="252" name="Ruby…"/>
          <p:cNvSpPr txBox="1"/>
          <p:nvPr/>
        </p:nvSpPr>
        <p:spPr>
          <a:xfrm>
            <a:off x="4882006" y="3039720"/>
            <a:ext cx="85953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Ruby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2002</a:t>
            </a:r>
          </a:p>
        </p:txBody>
      </p:sp>
      <p:sp>
        <p:nvSpPr>
          <p:cNvPr id="253" name="Pearl…"/>
          <p:cNvSpPr txBox="1"/>
          <p:nvPr/>
        </p:nvSpPr>
        <p:spPr>
          <a:xfrm>
            <a:off x="9593515" y="3039720"/>
            <a:ext cx="86471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Pearl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2006</a:t>
            </a:r>
          </a:p>
        </p:txBody>
      </p:sp>
      <p:sp>
        <p:nvSpPr>
          <p:cNvPr id="254" name="Soul Silver…"/>
          <p:cNvSpPr txBox="1"/>
          <p:nvPr/>
        </p:nvSpPr>
        <p:spPr>
          <a:xfrm>
            <a:off x="2144595" y="7814920"/>
            <a:ext cx="1649579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Soul Silver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2009</a:t>
            </a:r>
          </a:p>
        </p:txBody>
      </p:sp>
      <p:sp>
        <p:nvSpPr>
          <p:cNvPr id="255" name="Y…"/>
          <p:cNvSpPr txBox="1"/>
          <p:nvPr/>
        </p:nvSpPr>
        <p:spPr>
          <a:xfrm>
            <a:off x="4913665" y="7814920"/>
            <a:ext cx="792176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Y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2013</a:t>
            </a:r>
          </a:p>
        </p:txBody>
      </p:sp>
      <p:sp>
        <p:nvSpPr>
          <p:cNvPr id="256" name="Sun…"/>
          <p:cNvSpPr txBox="1"/>
          <p:nvPr/>
        </p:nvSpPr>
        <p:spPr>
          <a:xfrm>
            <a:off x="7128336" y="7814920"/>
            <a:ext cx="792176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Sun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2016</a:t>
            </a:r>
          </a:p>
        </p:txBody>
      </p:sp>
      <p:pic>
        <p:nvPicPr>
          <p:cNvPr id="257" name="sprite_2016.png" descr="sprite_2016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5280757" y="5337671"/>
            <a:ext cx="4487333" cy="2692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sprite_2013.png" descr="sprite_2013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4705382" y="5268264"/>
            <a:ext cx="1212786" cy="29582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sprite_1996.png" descr="sprite_199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12524" y="1218208"/>
            <a:ext cx="1513721" cy="1729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1" name="sprite_2004.png" descr="sprite_200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30605" y="891112"/>
            <a:ext cx="1787637" cy="2383517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sprite_2006.png" descr="sprite_200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843254" y="493344"/>
            <a:ext cx="2365240" cy="3153653"/>
          </a:xfrm>
          <a:prstGeom prst="rect">
            <a:avLst/>
          </a:prstGeom>
          <a:ln w="12700">
            <a:miter lim="400000"/>
          </a:ln>
        </p:spPr>
      </p:pic>
      <p:pic>
        <p:nvPicPr>
          <p:cNvPr id="263" name="sprite_2009.png" descr="sprite_2009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709739" y="5067844"/>
            <a:ext cx="2519291" cy="3359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264" name="sprite_2019.png" descr="sprite_2019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836991" y="5209858"/>
            <a:ext cx="2453965" cy="269402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5" name="sprite_2002.png" descr="sprite_2002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471954" y="925010"/>
            <a:ext cx="1679642" cy="22395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6" name="sprite_2016.png" descr="sprite_2016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5280757" y="5337671"/>
            <a:ext cx="4487333" cy="2692401"/>
          </a:xfrm>
          <a:prstGeom prst="rect">
            <a:avLst/>
          </a:prstGeom>
          <a:ln w="12700">
            <a:miter lim="400000"/>
          </a:ln>
        </p:spPr>
      </p:pic>
      <p:sp>
        <p:nvSpPr>
          <p:cNvPr id="267" name="Shield…"/>
          <p:cNvSpPr txBox="1"/>
          <p:nvPr/>
        </p:nvSpPr>
        <p:spPr>
          <a:xfrm>
            <a:off x="9520210" y="7814920"/>
            <a:ext cx="101132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Shield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2019</a:t>
            </a:r>
          </a:p>
        </p:txBody>
      </p:sp>
      <p:sp>
        <p:nvSpPr>
          <p:cNvPr id="268" name="Rectangle"/>
          <p:cNvSpPr/>
          <p:nvPr/>
        </p:nvSpPr>
        <p:spPr>
          <a:xfrm>
            <a:off x="8949437" y="4972050"/>
            <a:ext cx="2229074" cy="3740886"/>
          </a:xfrm>
          <a:prstGeom prst="rect">
            <a:avLst/>
          </a:prstGeom>
          <a:ln w="889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pic>
        <p:nvPicPr>
          <p:cNvPr id="269" name="sprite_2013.png" descr="sprite_2013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4705382" y="5268264"/>
            <a:ext cx="1212786" cy="2958215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Red…"/>
          <p:cNvSpPr txBox="1"/>
          <p:nvPr/>
        </p:nvSpPr>
        <p:spPr>
          <a:xfrm>
            <a:off x="2573296" y="3039720"/>
            <a:ext cx="79217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1996</a:t>
            </a:r>
          </a:p>
        </p:txBody>
      </p:sp>
      <p:sp>
        <p:nvSpPr>
          <p:cNvPr id="271" name="Leaf Green…"/>
          <p:cNvSpPr txBox="1"/>
          <p:nvPr/>
        </p:nvSpPr>
        <p:spPr>
          <a:xfrm>
            <a:off x="6671288" y="3039720"/>
            <a:ext cx="1706271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Leaf Green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2004</a:t>
            </a:r>
          </a:p>
        </p:txBody>
      </p:sp>
      <p:sp>
        <p:nvSpPr>
          <p:cNvPr id="272" name="Ruby…"/>
          <p:cNvSpPr txBox="1"/>
          <p:nvPr/>
        </p:nvSpPr>
        <p:spPr>
          <a:xfrm>
            <a:off x="4882006" y="3039720"/>
            <a:ext cx="859537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Ruby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2002</a:t>
            </a:r>
          </a:p>
        </p:txBody>
      </p:sp>
      <p:sp>
        <p:nvSpPr>
          <p:cNvPr id="273" name="Pearl…"/>
          <p:cNvSpPr txBox="1"/>
          <p:nvPr/>
        </p:nvSpPr>
        <p:spPr>
          <a:xfrm>
            <a:off x="9593515" y="3039720"/>
            <a:ext cx="864718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Pearl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2006</a:t>
            </a:r>
          </a:p>
        </p:txBody>
      </p:sp>
      <p:sp>
        <p:nvSpPr>
          <p:cNvPr id="274" name="Soul Silver…"/>
          <p:cNvSpPr txBox="1"/>
          <p:nvPr/>
        </p:nvSpPr>
        <p:spPr>
          <a:xfrm>
            <a:off x="2144595" y="7814920"/>
            <a:ext cx="1649579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Soul Silver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2009</a:t>
            </a:r>
          </a:p>
        </p:txBody>
      </p:sp>
      <p:sp>
        <p:nvSpPr>
          <p:cNvPr id="275" name="Y…"/>
          <p:cNvSpPr txBox="1"/>
          <p:nvPr/>
        </p:nvSpPr>
        <p:spPr>
          <a:xfrm>
            <a:off x="4913665" y="7814920"/>
            <a:ext cx="792176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Y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2013</a:t>
            </a:r>
          </a:p>
        </p:txBody>
      </p:sp>
      <p:sp>
        <p:nvSpPr>
          <p:cNvPr id="276" name="Sun…"/>
          <p:cNvSpPr txBox="1"/>
          <p:nvPr/>
        </p:nvSpPr>
        <p:spPr>
          <a:xfrm>
            <a:off x="7128336" y="7814920"/>
            <a:ext cx="792176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Sun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2016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2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68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pokemon_shield.png" descr="pokemon_shiel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18798" y="565215"/>
            <a:ext cx="2271159" cy="3675014"/>
          </a:xfrm>
          <a:prstGeom prst="rect">
            <a:avLst/>
          </a:prstGeom>
          <a:ln w="12700">
            <a:miter lim="400000"/>
          </a:ln>
        </p:spPr>
      </p:pic>
      <p:pic>
        <p:nvPicPr>
          <p:cNvPr id="279" name="pokemon_sword.png" descr="pokemon_swor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76827" y="565215"/>
            <a:ext cx="3675014" cy="3675014"/>
          </a:xfrm>
          <a:prstGeom prst="rect">
            <a:avLst/>
          </a:prstGeom>
          <a:ln w="12700">
            <a:miter lim="400000"/>
          </a:ln>
        </p:spPr>
      </p:pic>
      <p:sp>
        <p:nvSpPr>
          <p:cNvPr id="280" name="Pokemon Shield"/>
          <p:cNvSpPr txBox="1"/>
          <p:nvPr/>
        </p:nvSpPr>
        <p:spPr>
          <a:xfrm>
            <a:off x="2615060" y="4292885"/>
            <a:ext cx="2478635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Pokemon Shield</a:t>
            </a:r>
          </a:p>
        </p:txBody>
      </p:sp>
      <p:sp>
        <p:nvSpPr>
          <p:cNvPr id="281" name="Pokemon Sword"/>
          <p:cNvSpPr txBox="1"/>
          <p:nvPr/>
        </p:nvSpPr>
        <p:spPr>
          <a:xfrm>
            <a:off x="7857795" y="4292885"/>
            <a:ext cx="2513077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Pokemon Sword</a:t>
            </a:r>
          </a:p>
        </p:txBody>
      </p:sp>
      <p:pic>
        <p:nvPicPr>
          <p:cNvPr id="282" name="nintendo_switch.png" descr="nintendo_switch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031778" y="4806601"/>
            <a:ext cx="4941244" cy="4941243"/>
          </a:xfrm>
          <a:prstGeom prst="rect">
            <a:avLst/>
          </a:prstGeom>
          <a:ln w="12700">
            <a:miter lim="400000"/>
          </a:ln>
        </p:spPr>
      </p:pic>
      <p:sp>
        <p:nvSpPr>
          <p:cNvPr id="283" name="Nintendo Switch"/>
          <p:cNvSpPr txBox="1"/>
          <p:nvPr/>
        </p:nvSpPr>
        <p:spPr>
          <a:xfrm>
            <a:off x="5248757" y="8382285"/>
            <a:ext cx="2507286" cy="4610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Nintendo Switch</a:t>
            </a:r>
          </a:p>
        </p:txBody>
      </p:sp>
      <p:sp>
        <p:nvSpPr>
          <p:cNvPr id="284" name="Line"/>
          <p:cNvSpPr/>
          <p:nvPr/>
        </p:nvSpPr>
        <p:spPr>
          <a:xfrm>
            <a:off x="9869579" y="4806601"/>
            <a:ext cx="1" cy="2281068"/>
          </a:xfrm>
          <a:prstGeom prst="lin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85" name="Line"/>
          <p:cNvSpPr/>
          <p:nvPr/>
        </p:nvSpPr>
        <p:spPr>
          <a:xfrm flipH="1">
            <a:off x="8801611" y="7055868"/>
            <a:ext cx="1066289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86" name="Line"/>
          <p:cNvSpPr/>
          <p:nvPr/>
        </p:nvSpPr>
        <p:spPr>
          <a:xfrm flipH="1">
            <a:off x="3236820" y="4806600"/>
            <a:ext cx="1" cy="2265829"/>
          </a:xfrm>
          <a:prstGeom prst="line">
            <a:avLst/>
          </a:prstGeom>
          <a:ln w="635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87" name="Line"/>
          <p:cNvSpPr/>
          <p:nvPr/>
        </p:nvSpPr>
        <p:spPr>
          <a:xfrm>
            <a:off x="3220687" y="7055868"/>
            <a:ext cx="944165" cy="1"/>
          </a:xfrm>
          <a:prstGeom prst="line">
            <a:avLst/>
          </a:prstGeom>
          <a:ln w="635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In_Game_Screenshot_2.0.jpg" descr="In_Game_Screenshot_2.0.jpg"/>
          <p:cNvPicPr>
            <a:picLocks noChangeAspect="1"/>
          </p:cNvPicPr>
          <p:nvPr/>
        </p:nvPicPr>
        <p:blipFill>
          <a:blip r:embed="rId2">
            <a:extLst/>
          </a:blip>
          <a:srcRect l="12372" t="0" r="12372" b="0"/>
          <a:stretch>
            <a:fillRect/>
          </a:stretch>
        </p:blipFill>
        <p:spPr>
          <a:xfrm>
            <a:off x="-53127" y="-42962"/>
            <a:ext cx="13111054" cy="9799936"/>
          </a:xfrm>
          <a:prstGeom prst="rect">
            <a:avLst/>
          </a:prstGeom>
          <a:ln w="12700">
            <a:miter lim="400000"/>
          </a:ln>
        </p:spPr>
      </p:pic>
      <p:sp>
        <p:nvSpPr>
          <p:cNvPr id="290" name="Pokemon Shield, 2019"/>
          <p:cNvSpPr txBox="1"/>
          <p:nvPr/>
        </p:nvSpPr>
        <p:spPr>
          <a:xfrm>
            <a:off x="4862877" y="8065980"/>
            <a:ext cx="7913324" cy="721497"/>
          </a:xfrm>
          <a:prstGeom prst="rect">
            <a:avLst/>
          </a:prstGeom>
          <a:blipFill>
            <a:blip r:embed="rId3">
              <a:alphaModFix amt="80266"/>
            </a:blip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100"/>
            </a:lvl1pPr>
          </a:lstStyle>
          <a:p>
            <a:pPr/>
            <a:r>
              <a:t>Pokemon Shield, 2019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“I see now that the circumstances of one's birth are irrelevant.…"/>
          <p:cNvSpPr txBox="1"/>
          <p:nvPr/>
        </p:nvSpPr>
        <p:spPr>
          <a:xfrm>
            <a:off x="859074" y="2227657"/>
            <a:ext cx="11286652" cy="954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t>“I see now that the circumstances of one's birth are irrelevant.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It is what you do with the gift of life that determines who you are.”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“I see now that the circumstances of one's birth are irrelevant.…"/>
          <p:cNvSpPr txBox="1"/>
          <p:nvPr/>
        </p:nvSpPr>
        <p:spPr>
          <a:xfrm>
            <a:off x="859074" y="2227657"/>
            <a:ext cx="11286652" cy="954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2800">
                <a:solidFill>
                  <a:srgbClr val="FFFFFF"/>
                </a:solidFill>
              </a:defRPr>
            </a:pPr>
            <a:r>
              <a:t>“I see now that the circumstances of one's birth are irrelevant.</a:t>
            </a:r>
          </a:p>
          <a:p>
            <a:pPr>
              <a:defRPr sz="2800">
                <a:solidFill>
                  <a:srgbClr val="FFFFFF"/>
                </a:solidFill>
              </a:defRPr>
            </a:pPr>
            <a:r>
              <a:t>It is what you do with the gift of life that determines who you are.”</a:t>
            </a:r>
          </a:p>
        </p:txBody>
      </p:sp>
      <p:pic>
        <p:nvPicPr>
          <p:cNvPr id="295" name="150.png" descr="15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4091" y="3610276"/>
            <a:ext cx="4697662" cy="4697661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Mewtwo"/>
          <p:cNvSpPr txBox="1"/>
          <p:nvPr/>
        </p:nvSpPr>
        <p:spPr>
          <a:xfrm>
            <a:off x="1945199" y="8456270"/>
            <a:ext cx="1355446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Mewtwo</a:t>
            </a:r>
          </a:p>
        </p:txBody>
      </p:sp>
      <p:pic>
        <p:nvPicPr>
          <p:cNvPr id="297" name="mewtwo_strikes_back_1998.jpg" descr="mewtwo_strikes_back_1998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39832" y="3740284"/>
            <a:ext cx="2958430" cy="4437644"/>
          </a:xfrm>
          <a:prstGeom prst="rect">
            <a:avLst/>
          </a:prstGeom>
          <a:ln w="12700">
            <a:miter lim="400000"/>
          </a:ln>
        </p:spPr>
      </p:pic>
      <p:sp>
        <p:nvSpPr>
          <p:cNvPr id="298" name="Mewtwo strikes back (1998)"/>
          <p:cNvSpPr txBox="1"/>
          <p:nvPr/>
        </p:nvSpPr>
        <p:spPr>
          <a:xfrm>
            <a:off x="7138634" y="8456270"/>
            <a:ext cx="4160826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Mewtwo strikes back (1998)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Thanks for listening!"/>
          <p:cNvSpPr txBox="1"/>
          <p:nvPr/>
        </p:nvSpPr>
        <p:spPr>
          <a:xfrm>
            <a:off x="2768144" y="2816830"/>
            <a:ext cx="7468512" cy="944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500">
                <a:solidFill>
                  <a:srgbClr val="FFFFFF"/>
                </a:solidFill>
              </a:defRPr>
            </a:lvl1pPr>
          </a:lstStyle>
          <a:p>
            <a:pPr/>
            <a:r>
              <a:t>Thanks for listening!</a:t>
            </a:r>
          </a:p>
        </p:txBody>
      </p:sp>
      <p:sp>
        <p:nvSpPr>
          <p:cNvPr id="301" name="(and do not forget to catch’em all!”)"/>
          <p:cNvSpPr txBox="1"/>
          <p:nvPr/>
        </p:nvSpPr>
        <p:spPr>
          <a:xfrm>
            <a:off x="3230181" y="4780362"/>
            <a:ext cx="6544438" cy="560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000">
                <a:solidFill>
                  <a:srgbClr val="FFFFFF"/>
                </a:solidFill>
              </a:defRPr>
            </a:pPr>
            <a:r>
              <a:t>(and do not forget to </a:t>
            </a:r>
            <a:r>
              <a:rPr u="sng"/>
              <a:t>catch’em all!</a:t>
            </a:r>
            <a:r>
              <a:t>”)</a:t>
            </a:r>
          </a:p>
        </p:txBody>
      </p:sp>
      <p:pic>
        <p:nvPicPr>
          <p:cNvPr id="302" name="giphy.gif" descr="giphy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32637" y="6396767"/>
            <a:ext cx="3739527" cy="22437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atoshi Tajiri"/>
          <p:cNvSpPr txBox="1"/>
          <p:nvPr/>
        </p:nvSpPr>
        <p:spPr>
          <a:xfrm>
            <a:off x="1487972" y="7871007"/>
            <a:ext cx="3997657" cy="721497"/>
          </a:xfrm>
          <a:prstGeom prst="rect">
            <a:avLst/>
          </a:prstGeom>
          <a:blipFill>
            <a:blip r:embed="rId2">
              <a:alphaModFix amt="80266"/>
            </a:blip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100"/>
            </a:lvl1pPr>
          </a:lstStyle>
          <a:p>
            <a:pPr/>
            <a:r>
              <a:t>Satoshi Tajiri</a:t>
            </a:r>
          </a:p>
        </p:txBody>
      </p:sp>
      <p:sp>
        <p:nvSpPr>
          <p:cNvPr id="128" name="Shigeki Morimoto"/>
          <p:cNvSpPr txBox="1"/>
          <p:nvPr/>
        </p:nvSpPr>
        <p:spPr>
          <a:xfrm>
            <a:off x="7063406" y="7889689"/>
            <a:ext cx="4657057" cy="684134"/>
          </a:xfrm>
          <a:prstGeom prst="rect">
            <a:avLst/>
          </a:prstGeom>
          <a:blipFill>
            <a:blip r:embed="rId3">
              <a:alphaModFix amt="80266"/>
            </a:blip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900"/>
            </a:lvl1pPr>
          </a:lstStyle>
          <a:p>
            <a:pPr/>
            <a:r>
              <a:t>Shigeki Morimoto</a:t>
            </a:r>
          </a:p>
        </p:txBody>
      </p:sp>
      <p:pic>
        <p:nvPicPr>
          <p:cNvPr id="129" name="300px-Shigeki_Morimoto.png" descr="300px-Shigeki_Morimoto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063406" y="1132913"/>
            <a:ext cx="4657057" cy="68613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satoshi_tajiri.jpg" descr="satoshi_tajiri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36847" y="1146422"/>
            <a:ext cx="4299907" cy="64599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ken_sugimori.jpg" descr="ken_sugimori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0518" y="1149118"/>
            <a:ext cx="4379440" cy="64873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junichi_masuda.jpg" descr="junichi_masuda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067534" y="1125238"/>
            <a:ext cx="4652563" cy="6535061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Ken Sugimori"/>
          <p:cNvSpPr txBox="1"/>
          <p:nvPr/>
        </p:nvSpPr>
        <p:spPr>
          <a:xfrm>
            <a:off x="1461410" y="7952429"/>
            <a:ext cx="3997656" cy="684134"/>
          </a:xfrm>
          <a:prstGeom prst="rect">
            <a:avLst/>
          </a:prstGeom>
          <a:blipFill>
            <a:blip r:embed="rId4">
              <a:alphaModFix amt="80266"/>
            </a:blip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900"/>
            </a:lvl1pPr>
          </a:lstStyle>
          <a:p>
            <a:pPr/>
            <a:r>
              <a:t>Ken Sugimori</a:t>
            </a:r>
          </a:p>
        </p:txBody>
      </p:sp>
      <p:sp>
        <p:nvSpPr>
          <p:cNvPr id="135" name="Junichi Masuda"/>
          <p:cNvSpPr txBox="1"/>
          <p:nvPr/>
        </p:nvSpPr>
        <p:spPr>
          <a:xfrm>
            <a:off x="7301907" y="7952429"/>
            <a:ext cx="4183817" cy="684134"/>
          </a:xfrm>
          <a:prstGeom prst="rect">
            <a:avLst/>
          </a:prstGeom>
          <a:blipFill>
            <a:blip r:embed="rId5">
              <a:alphaModFix amt="80266"/>
            </a:blip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900"/>
            </a:lvl1pPr>
          </a:lstStyle>
          <a:p>
            <a:pPr/>
            <a:r>
              <a:t>Junichi Masuda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0*piW9zx8KsQDKdvmI.jpg" descr="0*piW9zx8KsQDKdvmI.jpg"/>
          <p:cNvPicPr>
            <a:picLocks noChangeAspect="1"/>
          </p:cNvPicPr>
          <p:nvPr/>
        </p:nvPicPr>
        <p:blipFill>
          <a:blip r:embed="rId2">
            <a:extLst/>
          </a:blip>
          <a:srcRect l="0" t="4114" r="0" b="42498"/>
          <a:stretch>
            <a:fillRect/>
          </a:stretch>
        </p:blipFill>
        <p:spPr>
          <a:xfrm>
            <a:off x="-1" y="-32020"/>
            <a:ext cx="13004801" cy="9817640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PLOT"/>
          <p:cNvSpPr txBox="1"/>
          <p:nvPr/>
        </p:nvSpPr>
        <p:spPr>
          <a:xfrm>
            <a:off x="0" y="7058447"/>
            <a:ext cx="13004801" cy="721497"/>
          </a:xfrm>
          <a:prstGeom prst="rect">
            <a:avLst/>
          </a:prstGeom>
          <a:blipFill>
            <a:blip r:embed="rId3">
              <a:alphaModFix amt="80266"/>
            </a:blip>
          </a:blip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100"/>
            </a:lvl1pPr>
          </a:lstStyle>
          <a:p>
            <a:pPr/>
            <a:r>
              <a:t>PLOT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FireRed_LeafGreen_Red.png" descr="FireRed_LeafGreen_R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7615" y="2256174"/>
            <a:ext cx="2062103" cy="4436396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Trainer"/>
          <p:cNvSpPr txBox="1"/>
          <p:nvPr/>
        </p:nvSpPr>
        <p:spPr>
          <a:xfrm>
            <a:off x="2116006" y="6813737"/>
            <a:ext cx="111892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Trainer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FireRed_LeafGreen_Red.png" descr="FireRed_LeafGreen_R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7615" y="2256174"/>
            <a:ext cx="2062103" cy="4436396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Trainer"/>
          <p:cNvSpPr txBox="1"/>
          <p:nvPr/>
        </p:nvSpPr>
        <p:spPr>
          <a:xfrm>
            <a:off x="2116006" y="6813737"/>
            <a:ext cx="111892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Trainer</a:t>
            </a:r>
          </a:p>
        </p:txBody>
      </p:sp>
      <p:pic>
        <p:nvPicPr>
          <p:cNvPr id="145" name=")_region.png" descr=")_regi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82481" y="166191"/>
            <a:ext cx="5840612" cy="58406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FireRed_LeafGreen_Red.png" descr="FireRed_LeafGreen_R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7615" y="2256174"/>
            <a:ext cx="2062103" cy="4436396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Trainer"/>
          <p:cNvSpPr txBox="1"/>
          <p:nvPr/>
        </p:nvSpPr>
        <p:spPr>
          <a:xfrm>
            <a:off x="2116006" y="6813737"/>
            <a:ext cx="111892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Trainer</a:t>
            </a:r>
          </a:p>
        </p:txBody>
      </p:sp>
      <p:pic>
        <p:nvPicPr>
          <p:cNvPr id="149" name=")_region.png" descr=")_regi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82481" y="166191"/>
            <a:ext cx="5840612" cy="58406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0" name=")_pikachu.png" descr=")_pikachu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46635" y="5654408"/>
            <a:ext cx="2317930" cy="30944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6)_pokedex.png" descr="6)_pokedex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669783" y="5681807"/>
            <a:ext cx="3563757" cy="2724920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Pokedex"/>
          <p:cNvSpPr txBox="1"/>
          <p:nvPr/>
        </p:nvSpPr>
        <p:spPr>
          <a:xfrm>
            <a:off x="9762356" y="8591737"/>
            <a:ext cx="137861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Pokedex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FireRed_LeafGreen_Red.png" descr="FireRed_LeafGreen_R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7615" y="2256174"/>
            <a:ext cx="2062103" cy="4436396"/>
          </a:xfrm>
          <a:prstGeom prst="rect">
            <a:avLst/>
          </a:prstGeom>
          <a:ln w="12700">
            <a:miter lim="400000"/>
          </a:ln>
        </p:spPr>
      </p:pic>
      <p:sp>
        <p:nvSpPr>
          <p:cNvPr id="155" name="Trainer"/>
          <p:cNvSpPr txBox="1"/>
          <p:nvPr/>
        </p:nvSpPr>
        <p:spPr>
          <a:xfrm>
            <a:off x="2116006" y="6813737"/>
            <a:ext cx="1118922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Trainer</a:t>
            </a:r>
          </a:p>
        </p:txBody>
      </p:sp>
      <p:pic>
        <p:nvPicPr>
          <p:cNvPr id="156" name=")_badges.png" descr=")_badge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35551" y="468841"/>
            <a:ext cx="3800088" cy="2825982"/>
          </a:xfrm>
          <a:prstGeom prst="rect">
            <a:avLst/>
          </a:prstGeom>
          <a:ln w="12700">
            <a:miter lim="400000"/>
          </a:ln>
        </p:spPr>
      </p:pic>
      <p:sp>
        <p:nvSpPr>
          <p:cNvPr id="157" name="Badges"/>
          <p:cNvSpPr txBox="1"/>
          <p:nvPr/>
        </p:nvSpPr>
        <p:spPr>
          <a:xfrm>
            <a:off x="8528128" y="3058770"/>
            <a:ext cx="121493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Badges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